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ABDC-8F6A-4577-8341-171891EE23FD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10AD-3157-42F0-8364-BDBF9E2EAE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0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ABDC-8F6A-4577-8341-171891EE23FD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10AD-3157-42F0-8364-BDBF9E2EAE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58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ABDC-8F6A-4577-8341-171891EE23FD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10AD-3157-42F0-8364-BDBF9E2EAE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150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ABDC-8F6A-4577-8341-171891EE23FD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10AD-3157-42F0-8364-BDBF9E2EAE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4803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ABDC-8F6A-4577-8341-171891EE23FD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10AD-3157-42F0-8364-BDBF9E2EAE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966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ABDC-8F6A-4577-8341-171891EE23FD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10AD-3157-42F0-8364-BDBF9E2EAE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66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ABDC-8F6A-4577-8341-171891EE23FD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10AD-3157-42F0-8364-BDBF9E2EAE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9248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ABDC-8F6A-4577-8341-171891EE23FD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10AD-3157-42F0-8364-BDBF9E2EAE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5166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ABDC-8F6A-4577-8341-171891EE23FD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10AD-3157-42F0-8364-BDBF9E2EAE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21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ABDC-8F6A-4577-8341-171891EE23FD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10AD-3157-42F0-8364-BDBF9E2EAE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673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BABDC-8F6A-4577-8341-171891EE23FD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10AD-3157-42F0-8364-BDBF9E2EAE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197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BABDC-8F6A-4577-8341-171891EE23FD}" type="datetimeFigureOut">
              <a:rPr lang="de-DE" smtClean="0"/>
              <a:t>01.10.2020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310AD-3157-42F0-8364-BDBF9E2EAE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77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u="sng" dirty="0" smtClean="0"/>
              <a:t>Weltordnungsmodelle</a:t>
            </a:r>
            <a:endParaRPr lang="de-DE" u="sng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Von Niklas, Manuel und Lilly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8072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/>
              <a:t>Weltordnungsmodelle</a:t>
            </a: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Versuchen den Zustand zu beschreiben, in welchen Verhältnissen die Staaten zueinander stehen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de-DE" dirty="0" smtClean="0"/>
              <a:t> Politisches Resultat der Weltpolitik</a:t>
            </a:r>
          </a:p>
          <a:p>
            <a:endParaRPr lang="de-DE" dirty="0"/>
          </a:p>
        </p:txBody>
      </p:sp>
      <p:pic>
        <p:nvPicPr>
          <p:cNvPr id="4" name="Grafik 3" descr="VO: Internationale Politik M4/G2/G3/G7/F - PDF Kostenfreier Download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600" r="50391" b="52252"/>
          <a:stretch/>
        </p:blipFill>
        <p:spPr bwMode="auto">
          <a:xfrm>
            <a:off x="172890" y="3675697"/>
            <a:ext cx="2916693" cy="24590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Grafik 4" descr="VO: Internationale Politik M4/G2/G3/G7/F - PDF Kostenfreier Download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08" b="51250"/>
          <a:stretch/>
        </p:blipFill>
        <p:spPr bwMode="auto">
          <a:xfrm>
            <a:off x="3075443" y="3692206"/>
            <a:ext cx="3035915" cy="24425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Grafik 5" descr="VO: Internationale Politik M4/G2/G3/G7/F - PDF Kostenfreier Download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348" r="51053"/>
          <a:stretch/>
        </p:blipFill>
        <p:spPr bwMode="auto">
          <a:xfrm>
            <a:off x="6020415" y="3726973"/>
            <a:ext cx="2709506" cy="24901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Grafik 6" descr="VO: Internationale Politik M4/G2/G3/G7/F - PDF Kostenfreier Download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12" t="48549"/>
          <a:stretch/>
        </p:blipFill>
        <p:spPr bwMode="auto">
          <a:xfrm>
            <a:off x="8820864" y="3708400"/>
            <a:ext cx="2927350" cy="25273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61003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/>
              <a:t>Weltordnungsmodelle</a:t>
            </a: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Zukunftsbezogene Weltordnungsmodelle:</a:t>
            </a:r>
          </a:p>
          <a:p>
            <a:pPr lvl="1"/>
            <a:r>
              <a:rPr lang="de-DE" dirty="0" smtClean="0"/>
              <a:t>Zustand der Unordnung</a:t>
            </a:r>
          </a:p>
          <a:p>
            <a:pPr lvl="1"/>
            <a:r>
              <a:rPr lang="de-DE" dirty="0" smtClean="0"/>
              <a:t>Wunsch: IB zielgerecht zu gestalten</a:t>
            </a:r>
          </a:p>
          <a:p>
            <a:pPr lvl="1"/>
            <a:r>
              <a:rPr lang="de-DE" dirty="0" smtClean="0"/>
              <a:t>Modell= vorbildlich und erstrebenswert</a:t>
            </a:r>
          </a:p>
          <a:p>
            <a:endParaRPr lang="de-DE" dirty="0" smtClean="0"/>
          </a:p>
          <a:p>
            <a:r>
              <a:rPr lang="de-DE" dirty="0" smtClean="0"/>
              <a:t>Gegenwartsbezogene Weltordnungsmodelle:</a:t>
            </a:r>
          </a:p>
          <a:p>
            <a:pPr lvl="1"/>
            <a:r>
              <a:rPr lang="de-DE" dirty="0" smtClean="0"/>
              <a:t>Zustand wissenschaftlich-analytisch beschreiben</a:t>
            </a:r>
          </a:p>
          <a:p>
            <a:pPr lvl="1"/>
            <a:r>
              <a:rPr lang="de-DE" dirty="0" smtClean="0"/>
              <a:t>Model= Analyseleistung (charakteristische Merkmale und </a:t>
            </a:r>
            <a:r>
              <a:rPr lang="de-DE" smtClean="0"/>
              <a:t>Strukturen beschreiben</a:t>
            </a:r>
            <a:r>
              <a:rPr lang="de-DE" dirty="0" smtClean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2587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/>
              <a:t>Anarchie der Staatenwelt</a:t>
            </a: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4483100" cy="4351338"/>
          </a:xfrm>
        </p:spPr>
        <p:txBody>
          <a:bodyPr/>
          <a:lstStyle/>
          <a:p>
            <a:r>
              <a:rPr lang="de-DE" dirty="0" smtClean="0"/>
              <a:t>Vorherrschen des Sicherheitsdilemmas</a:t>
            </a:r>
          </a:p>
          <a:p>
            <a:r>
              <a:rPr lang="de-DE" dirty="0" smtClean="0"/>
              <a:t>Staaten streben nach Macht</a:t>
            </a:r>
          </a:p>
          <a:p>
            <a:r>
              <a:rPr lang="de-DE" dirty="0" smtClean="0"/>
              <a:t>Evtl. Bildung von Allianzen</a:t>
            </a:r>
          </a:p>
          <a:p>
            <a:r>
              <a:rPr lang="de-DE" dirty="0" smtClean="0"/>
              <a:t>Weltordnung: </a:t>
            </a:r>
            <a:r>
              <a:rPr lang="de-DE" b="1" dirty="0" smtClean="0"/>
              <a:t>Chaos</a:t>
            </a:r>
          </a:p>
          <a:p>
            <a:r>
              <a:rPr lang="de-DE" dirty="0" smtClean="0"/>
              <a:t>Idealismus &amp; </a:t>
            </a:r>
            <a:r>
              <a:rPr lang="de-DE" dirty="0"/>
              <a:t>R</a:t>
            </a:r>
            <a:r>
              <a:rPr lang="de-DE" dirty="0" smtClean="0"/>
              <a:t>ealismus liefern Antworten auf </a:t>
            </a:r>
            <a:r>
              <a:rPr lang="de-DE" b="1" dirty="0" smtClean="0"/>
              <a:t>Chaos</a:t>
            </a:r>
          </a:p>
          <a:p>
            <a:r>
              <a:rPr lang="de-DE" dirty="0" smtClean="0"/>
              <a:t>Beispiel: 30-jähriger Krieg</a:t>
            </a:r>
          </a:p>
          <a:p>
            <a:endParaRPr lang="de-DE" dirty="0"/>
          </a:p>
        </p:txBody>
      </p:sp>
      <p:pic>
        <p:nvPicPr>
          <p:cNvPr id="4" name="Grafik 3" descr="VO: Internationale Politik M4/G2/G3/G7/F - PDF Kostenfreier Download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600" r="50391" b="52252"/>
          <a:stretch/>
        </p:blipFill>
        <p:spPr bwMode="auto">
          <a:xfrm>
            <a:off x="6546850" y="1825625"/>
            <a:ext cx="4806950" cy="3733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51497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/>
              <a:t>Hegemoniale Ordnung</a:t>
            </a: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83200" cy="4351338"/>
          </a:xfrm>
        </p:spPr>
        <p:txBody>
          <a:bodyPr>
            <a:normAutofit/>
          </a:bodyPr>
          <a:lstStyle/>
          <a:p>
            <a:r>
              <a:rPr lang="de-DE" dirty="0" smtClean="0"/>
              <a:t>Vormachtstellung eines Staates</a:t>
            </a:r>
          </a:p>
          <a:p>
            <a:r>
              <a:rPr lang="de-DE" dirty="0" smtClean="0"/>
              <a:t>Andere Länder stützen den Staat</a:t>
            </a:r>
          </a:p>
          <a:p>
            <a:r>
              <a:rPr lang="de-DE" dirty="0" smtClean="0"/>
              <a:t>Andere Länder akzeptieren die Ordnung</a:t>
            </a:r>
            <a:endParaRPr lang="de-DE" dirty="0"/>
          </a:p>
          <a:p>
            <a:pPr lvl="0"/>
            <a:r>
              <a:rPr lang="de-DE" dirty="0" smtClean="0"/>
              <a:t>Hegemonialmacht gewährleistet Stabilität</a:t>
            </a:r>
          </a:p>
        </p:txBody>
      </p:sp>
      <p:pic>
        <p:nvPicPr>
          <p:cNvPr id="4" name="Grafik 3" descr="VO: Internationale Politik M4/G2/G3/G7/F - PDF Kostenfreier Download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08" b="51250"/>
          <a:stretch/>
        </p:blipFill>
        <p:spPr bwMode="auto">
          <a:xfrm>
            <a:off x="6930707" y="2070100"/>
            <a:ext cx="4753293" cy="3771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01877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/>
              <a:t>Horizontale Selbstkoordination</a:t>
            </a: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22900" cy="4351338"/>
          </a:xfrm>
        </p:spPr>
        <p:txBody>
          <a:bodyPr/>
          <a:lstStyle/>
          <a:p>
            <a:r>
              <a:rPr lang="de-DE" dirty="0" smtClean="0"/>
              <a:t>Koordination der Staaten durch:</a:t>
            </a:r>
          </a:p>
          <a:p>
            <a:pPr lvl="1"/>
            <a:r>
              <a:rPr lang="de-DE" dirty="0" smtClean="0"/>
              <a:t>Bilaterale/multilaterale Verträge</a:t>
            </a:r>
          </a:p>
          <a:p>
            <a:pPr lvl="1"/>
            <a:r>
              <a:rPr lang="de-DE" dirty="0" smtClean="0"/>
              <a:t>Entscheidungen von international anerkannten Organisationen</a:t>
            </a:r>
          </a:p>
          <a:p>
            <a:r>
              <a:rPr lang="de-DE" dirty="0" smtClean="0"/>
              <a:t>Nicht-Einhaltung nur bedingt </a:t>
            </a:r>
            <a:r>
              <a:rPr lang="de-DE" dirty="0" err="1" smtClean="0"/>
              <a:t>sanktionierbar</a:t>
            </a:r>
            <a:endParaRPr lang="de-DE" dirty="0"/>
          </a:p>
          <a:p>
            <a:r>
              <a:rPr lang="de-DE" dirty="0" smtClean="0"/>
              <a:t>Beispiele: Russland und Europa im 19 Jahrhundert</a:t>
            </a:r>
          </a:p>
        </p:txBody>
      </p:sp>
      <p:pic>
        <p:nvPicPr>
          <p:cNvPr id="4" name="Grafik 3" descr="VO: Internationale Politik M4/G2/G3/G7/F - PDF Kostenfreier Download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348" r="51053"/>
          <a:stretch/>
        </p:blipFill>
        <p:spPr bwMode="auto">
          <a:xfrm>
            <a:off x="7099300" y="2070100"/>
            <a:ext cx="4470400" cy="389096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31893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/>
              <a:t>Ordnung durch Weltstaat</a:t>
            </a: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73700" cy="4351338"/>
          </a:xfrm>
        </p:spPr>
        <p:txBody>
          <a:bodyPr/>
          <a:lstStyle/>
          <a:p>
            <a:r>
              <a:rPr lang="de-DE" dirty="0" smtClean="0"/>
              <a:t>Überstaatliches Gewaltmonopol</a:t>
            </a:r>
          </a:p>
          <a:p>
            <a:r>
              <a:rPr lang="de-DE" dirty="0" smtClean="0"/>
              <a:t>Kontrolliert durch Weltparlament </a:t>
            </a:r>
            <a:r>
              <a:rPr lang="de-DE" dirty="0"/>
              <a:t>und </a:t>
            </a:r>
            <a:r>
              <a:rPr lang="de-DE" dirty="0" smtClean="0"/>
              <a:t>Weltgerichtshof</a:t>
            </a:r>
          </a:p>
          <a:p>
            <a:r>
              <a:rPr lang="de-DE" dirty="0" smtClean="0"/>
              <a:t>Mit Streitkräften und Polizei werden Entscheidungen durchgesetzt</a:t>
            </a:r>
          </a:p>
          <a:p>
            <a:r>
              <a:rPr lang="de-DE" dirty="0" smtClean="0"/>
              <a:t>Beispiele: UNO und EU</a:t>
            </a:r>
            <a:endParaRPr lang="de-DE" dirty="0"/>
          </a:p>
        </p:txBody>
      </p:sp>
      <p:pic>
        <p:nvPicPr>
          <p:cNvPr id="4" name="Grafik 3" descr="VO: Internationale Politik M4/G2/G3/G7/F - PDF Kostenfreier Download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12" t="48549"/>
          <a:stretch/>
        </p:blipFill>
        <p:spPr bwMode="auto">
          <a:xfrm>
            <a:off x="6865620" y="2019300"/>
            <a:ext cx="4932680" cy="3860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84415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155</Words>
  <Application>Microsoft Office PowerPoint</Application>
  <PresentationFormat>Breitbild</PresentationFormat>
  <Paragraphs>37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Office</vt:lpstr>
      <vt:lpstr>Weltordnungsmodelle</vt:lpstr>
      <vt:lpstr>Weltordnungsmodelle</vt:lpstr>
      <vt:lpstr>Weltordnungsmodelle</vt:lpstr>
      <vt:lpstr>Anarchie der Staatenwelt</vt:lpstr>
      <vt:lpstr>Hegemoniale Ordnung</vt:lpstr>
      <vt:lpstr>Horizontale Selbstkoordination</vt:lpstr>
      <vt:lpstr>Ordnung durch Weltstaat</vt:lpstr>
    </vt:vector>
  </TitlesOfParts>
  <Company>Orgname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Weltordnungsmodelle</dc:title>
  <dc:creator>Austen Bittner</dc:creator>
  <cp:lastModifiedBy>Austen Bittner</cp:lastModifiedBy>
  <cp:revision>9</cp:revision>
  <dcterms:created xsi:type="dcterms:W3CDTF">2020-09-29T06:56:36Z</dcterms:created>
  <dcterms:modified xsi:type="dcterms:W3CDTF">2020-10-01T12:59:43Z</dcterms:modified>
</cp:coreProperties>
</file>